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78433-381D-4591-87E6-02CC70943D9F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4832-0322-4181-8942-AB141D96C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4832-0322-4181-8942-AB141D96C5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Social Media: what can the Bocce Ballers do?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772400" cy="1508760"/>
          </a:xfrm>
        </p:spPr>
        <p:txBody>
          <a:bodyPr/>
          <a:lstStyle/>
          <a:p>
            <a:r>
              <a:rPr lang="en-US" dirty="0" smtClean="0"/>
              <a:t>PR: Cases &amp; Problems- Special Olympics: Bocce Bash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Indiegogo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Site used to:</a:t>
            </a:r>
          </a:p>
          <a:p>
            <a:pPr lvl="1"/>
            <a:r>
              <a:rPr lang="en-US" dirty="0" smtClean="0"/>
              <a:t>Raise money (crowd funding)</a:t>
            </a:r>
          </a:p>
          <a:p>
            <a:pPr lvl="1"/>
            <a:r>
              <a:rPr lang="en-US" dirty="0" smtClean="0"/>
              <a:t>Gain global exposure</a:t>
            </a:r>
          </a:p>
          <a:p>
            <a:pPr lvl="1"/>
            <a:r>
              <a:rPr lang="en-US" dirty="0" smtClean="0"/>
              <a:t>Get inspired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5865" r="7456" b="2984"/>
          <a:stretch/>
        </p:blipFill>
        <p:spPr bwMode="auto">
          <a:xfrm>
            <a:off x="3276599" y="3200400"/>
            <a:ext cx="549798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9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Indiegogo: Pricing &amp; Fees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23483" r="8417" b="16175"/>
          <a:stretch/>
        </p:blipFill>
        <p:spPr bwMode="auto">
          <a:xfrm>
            <a:off x="838200" y="1828800"/>
            <a:ext cx="7603958" cy="381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6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Indiegogo: 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185" y="1752600"/>
            <a:ext cx="4343400" cy="4572000"/>
          </a:xfrm>
        </p:spPr>
        <p:txBody>
          <a:bodyPr/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Logo</a:t>
            </a:r>
          </a:p>
          <a:p>
            <a:r>
              <a:rPr lang="en-US" dirty="0" smtClean="0"/>
              <a:t>Slogan</a:t>
            </a:r>
          </a:p>
          <a:p>
            <a:r>
              <a:rPr lang="en-US" dirty="0" smtClean="0"/>
              <a:t>Campaign description</a:t>
            </a:r>
          </a:p>
          <a:p>
            <a:r>
              <a:rPr lang="en-US" dirty="0" smtClean="0"/>
              <a:t>Promotional Video</a:t>
            </a:r>
          </a:p>
          <a:p>
            <a:r>
              <a:rPr lang="en-US" dirty="0" smtClean="0"/>
              <a:t>“Perks” of donating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10703" r="21838"/>
          <a:stretch/>
        </p:blipFill>
        <p:spPr bwMode="auto">
          <a:xfrm>
            <a:off x="685800" y="1845205"/>
            <a:ext cx="3962400" cy="44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7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Twitter: 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4323"/>
            <a:ext cx="3810000" cy="4572000"/>
          </a:xfrm>
        </p:spPr>
        <p:txBody>
          <a:bodyPr/>
          <a:lstStyle/>
          <a:p>
            <a:r>
              <a:rPr lang="en-US" dirty="0" smtClean="0"/>
              <a:t>Logo</a:t>
            </a:r>
          </a:p>
          <a:p>
            <a:r>
              <a:rPr lang="en-US" dirty="0" smtClean="0"/>
              <a:t>Slogan</a:t>
            </a:r>
          </a:p>
          <a:p>
            <a:r>
              <a:rPr lang="en-US" dirty="0" smtClean="0"/>
              <a:t>Tweet every day!</a:t>
            </a:r>
          </a:p>
          <a:p>
            <a:r>
              <a:rPr lang="en-US" dirty="0" smtClean="0"/>
              <a:t>Followers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15901" r="11613" b="1691"/>
          <a:stretch/>
        </p:blipFill>
        <p:spPr bwMode="auto">
          <a:xfrm>
            <a:off x="3886200" y="1371600"/>
            <a:ext cx="5076092" cy="485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Facebook: 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Logo (Profile Picture)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Events page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5426" r="6835" b="1633"/>
          <a:stretch/>
        </p:blipFill>
        <p:spPr bwMode="auto">
          <a:xfrm>
            <a:off x="457200" y="1664676"/>
            <a:ext cx="5445370" cy="43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Indiegogo:</a:t>
            </a:r>
          </a:p>
          <a:p>
            <a:pPr lvl="1"/>
            <a:r>
              <a:rPr lang="en-US" dirty="0" smtClean="0"/>
              <a:t>Fundraising goals?</a:t>
            </a:r>
          </a:p>
          <a:p>
            <a:pPr lvl="1"/>
            <a:r>
              <a:rPr lang="en-US" dirty="0" smtClean="0"/>
              <a:t>Do we want an account separate from </a:t>
            </a:r>
            <a:r>
              <a:rPr lang="en-US" dirty="0" err="1" smtClean="0"/>
              <a:t>Roongo’s</a:t>
            </a:r>
            <a:r>
              <a:rPr lang="en-US" dirty="0" smtClean="0"/>
              <a:t> Rangers? </a:t>
            </a:r>
          </a:p>
          <a:p>
            <a:r>
              <a:rPr lang="en-US" dirty="0" smtClean="0"/>
              <a:t>Create an Instagram?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486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Any 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45780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115</Words>
  <Application>Microsoft Macintosh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Social Media: what can the Bocce Ballers do?</vt:lpstr>
      <vt:lpstr>Indiegogo</vt:lpstr>
      <vt:lpstr>Indiegogo: Pricing &amp; Fees </vt:lpstr>
      <vt:lpstr>Indiegogo: What do WE need?</vt:lpstr>
      <vt:lpstr>Twitter: What do WE need?</vt:lpstr>
      <vt:lpstr>Facebook: What do WE need?</vt:lpstr>
      <vt:lpstr>Questions</vt:lpstr>
    </vt:vector>
  </TitlesOfParts>
  <Company>Bloomsburg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Indiegogo: what can the Bocce Ballers do?</dc:title>
  <dc:creator>Bloomsburg University</dc:creator>
  <cp:lastModifiedBy>Ashley Wright</cp:lastModifiedBy>
  <cp:revision>33</cp:revision>
  <dcterms:created xsi:type="dcterms:W3CDTF">2013-03-04T14:11:58Z</dcterms:created>
  <dcterms:modified xsi:type="dcterms:W3CDTF">2014-04-14T19:25:28Z</dcterms:modified>
</cp:coreProperties>
</file>